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9" d="100"/>
          <a:sy n="169" d="100"/>
        </p:scale>
        <p:origin x="21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f40a9d869_3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f40a9d869_3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f40a9d869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f40a9d869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f40a9d869_3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f40a9d869_3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f40a9d869_3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f40a9d869_3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40a9d869_6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f40a9d869_6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f40a9d869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f40a9d869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f40a9d86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f40a9d86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f40a9d86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f40a9d86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f40a9d86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f40a9d86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f40a9d86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f40a9d86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f40a9d86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f40a9d86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RAcjsdxS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KTRAcjsdxSg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562050" y="2192475"/>
            <a:ext cx="76470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320"/>
              <a:t>IO NON MI ALLUVIONO</a:t>
            </a:r>
            <a:endParaRPr sz="5320"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5850" y="3132850"/>
            <a:ext cx="1447674" cy="13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150" y="-477050"/>
            <a:ext cx="3270575" cy="28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830972" y="1595775"/>
            <a:ext cx="7900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4700">
                <a:solidFill>
                  <a:srgbClr val="CC0000"/>
                </a:solidFill>
              </a:rPr>
              <a:t>COSA FAREMO INSIEME?</a:t>
            </a:r>
            <a:endParaRPr sz="4700">
              <a:solidFill>
                <a:srgbClr val="CC0000"/>
              </a:solidFill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1146175" y="3997325"/>
            <a:ext cx="673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COSA FAREMO INSIEME?</a:t>
            </a:r>
            <a:endParaRPr sz="4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LABORATORI :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TESTIMONIANZE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ESTERNA SUL FIUME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ATTREZZATURE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it"/>
              <a:t>LA CITTA’ IDEALE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4225" y="1595775"/>
            <a:ext cx="2086200" cy="11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325" y="3743300"/>
            <a:ext cx="1203642" cy="11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000" y="1072402"/>
            <a:ext cx="1203651" cy="186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6600" y="3332045"/>
            <a:ext cx="2086206" cy="1165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ORA TOCCA A VOI !!!!!!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3295275" y="1848225"/>
            <a:ext cx="5436600" cy="27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Alla fine dei nostri incontri dovrete creare dei filmati di 3 minuti al massimo in cui creerete un piccolo TELEGIORNALE.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Sarete voi i diretti interessati dell’alluvione: qualcuno di voi sarà un volontario, qualcuno il conduttore, qualcuno il proprietario di un campo di patate che è stato colpito dall’alluvione…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I video saranno proiettati in classe tra una settimana!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BUON LAVORO E BUONA FORTUNA!</a:t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77" y="1211350"/>
            <a:ext cx="2813350" cy="31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Chi siamo?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2161017" y="2172225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Associazione di volontariato di Protezione Civile</a:t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725" y="3077750"/>
            <a:ext cx="1781775" cy="17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926" y="971850"/>
            <a:ext cx="2398700" cy="15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50" y="3180674"/>
            <a:ext cx="1600979" cy="15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4150" y="3077746"/>
            <a:ext cx="1781775" cy="1805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 intervento dopo l’alluvione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76512" y="121135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Protezione Civile Italiana aiuta i colleghi in Belgio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5" descr="Il Sistema Nazionale di Protezione Civile si è attivato, nell’ambito del Meccanismo Unionale, per assicurare supporto alla popolazione belga colpita, il 14 luglio 2021, da gravi inondazioni. Il 15 luglio il Dipartimento ha disposto l'invio di personale e mezzi da impiegare nelle operazioni di ricerca e soccorso della popolazione. La missione del team italiano è terminata il 18 luglio.&#10;&#10;------------------------ &#10; &#10;► Website: http://www.protezionecivile.gov.it &#10; &#10;► Facebook: https://www.facebook.com/DPCgov/ &#10; &#10;► Twitter: https://twitter.com/DPCgov &#10; &#10;► Flickr: https://www.flickr.com/photos/dpcgov/" title="Alluvione Belgio: l'intervento della protezione civile italian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550" y="1790925"/>
            <a:ext cx="4786450" cy="25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93550" y="3591925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https://www.youtube.com/watch?v=KTRAcjsdxSg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Cosa facciamo?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1289448" y="1595775"/>
            <a:ext cx="7442100" cy="30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PREVISIONE</a:t>
            </a:r>
            <a:endParaRPr sz="2700">
              <a:highlight>
                <a:srgbClr val="FF9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5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→ Ci occupiamo delle PREVISIONI METEREOLOGICHE e della                                VALUTAZIONE dei relativi effetti che potrebbero determinare una                                    .                 CALAMITA’</a:t>
            </a:r>
            <a:endParaRPr sz="15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5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→ Effettuiamo analisi del TERRITORIO e delle sue CRITICITA’</a:t>
            </a:r>
            <a:endParaRPr sz="15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701" y="1986500"/>
            <a:ext cx="1623625" cy="136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75" y="2974500"/>
            <a:ext cx="1853800" cy="18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Cosa facciamo?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highlight>
                  <a:srgbClr val="FF9900"/>
                </a:highlight>
                <a:latin typeface="Montserrat"/>
                <a:ea typeface="Montserrat"/>
                <a:cs typeface="Montserrat"/>
                <a:sym typeface="Montserrat"/>
              </a:rPr>
              <a:t>PREVENZIONE</a:t>
            </a:r>
            <a:endParaRPr sz="2200">
              <a:highlight>
                <a:srgbClr val="FF99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-"/>
            </a:pPr>
            <a:r>
              <a:rPr lang="it" sz="1500">
                <a:latin typeface="Arial"/>
                <a:ea typeface="Arial"/>
                <a:cs typeface="Arial"/>
                <a:sym typeface="Arial"/>
              </a:rPr>
              <a:t>ATTIVITA’ svolte per </a:t>
            </a:r>
            <a:r>
              <a:rPr lang="it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evitare o ridurre i possibili danni in caso di calamità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it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INFORMAZIONE  alla popolazione circa le situazioni di rischio 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it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FORMAZIONE DELLA POPOLAZIONE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it" sz="1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FORMAZIONE INTERNA per contrasto alle calamita’</a:t>
            </a:r>
            <a:endParaRPr sz="1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9363" y="3789125"/>
            <a:ext cx="1893235" cy="118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375" y="1796350"/>
            <a:ext cx="2034879" cy="11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/>
              <a:t>Conoscenza del comune di Caponago</a:t>
            </a:r>
            <a:endParaRPr sz="2700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I rischi di Caponago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2410100" y="1595775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Il torrente Molgora ed il rischio alluvione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le industrie del territorio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375" y="3142375"/>
            <a:ext cx="2984301" cy="15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730600" y="2896875"/>
            <a:ext cx="5429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00">
                <a:latin typeface="Lato"/>
                <a:ea typeface="Lato"/>
                <a:cs typeface="Lato"/>
                <a:sym typeface="Lato"/>
              </a:rPr>
              <a:t>COME CI DIFENDIAMO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125" y="2325650"/>
            <a:ext cx="1542650" cy="15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773675" y="3624800"/>
            <a:ext cx="298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con il PIANO di EMERGENZA COMUNALE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Le attrezzature e i mezzi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Motoseghe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Motopompe e idrovore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Pick up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Furgone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550" y="1282275"/>
            <a:ext cx="2596884" cy="21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395" y="3539173"/>
            <a:ext cx="2209601" cy="147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9000" y="3025700"/>
            <a:ext cx="1964102" cy="1473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2485950" y="59740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I Dispositivi di Protezione Individuale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2538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Sono attrezzi, indumenti e strumenti che riducono al minimo i danni derivanti dai rischi per la salute e sicurezza sul lavoro.</a:t>
            </a:r>
            <a:endParaRPr sz="1200">
              <a:solidFill>
                <a:srgbClr val="2538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2538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175" y="2700350"/>
            <a:ext cx="2709526" cy="18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5300" y="2127650"/>
            <a:ext cx="1267550" cy="8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1738" y="2127650"/>
            <a:ext cx="1180525" cy="8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2338" y="3505788"/>
            <a:ext cx="1180525" cy="10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0675" y="3015850"/>
            <a:ext cx="1722650" cy="15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Presentazione su schermo (16:9)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Lato</vt:lpstr>
      <vt:lpstr>Raleway</vt:lpstr>
      <vt:lpstr>Montserrat</vt:lpstr>
      <vt:lpstr>Arial</vt:lpstr>
      <vt:lpstr>Swiss</vt:lpstr>
      <vt:lpstr>IO NON MI ALLUVIONO</vt:lpstr>
      <vt:lpstr>Chi siamo?</vt:lpstr>
      <vt:lpstr>Un intervento dopo l’alluvione</vt:lpstr>
      <vt:lpstr>Cosa facciamo?</vt:lpstr>
      <vt:lpstr>Cosa facciamo?</vt:lpstr>
      <vt:lpstr>Conoscenza del comune di Caponago</vt:lpstr>
      <vt:lpstr>I rischi di Caponago</vt:lpstr>
      <vt:lpstr>Le attrezzature e i mezzi</vt:lpstr>
      <vt:lpstr>I Dispositivi di Protezione Individuale</vt:lpstr>
      <vt:lpstr>Presentazione standard di PowerPoint</vt:lpstr>
      <vt:lpstr>LABORATORI :</vt:lpstr>
      <vt:lpstr>ORA TOCCA A VOI !!!!!!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NON MI ALLUVIONO</dc:title>
  <dc:creator>Maurizio Issioni</dc:creator>
  <cp:lastModifiedBy>Maurizio Issioni</cp:lastModifiedBy>
  <cp:revision>1</cp:revision>
  <dcterms:modified xsi:type="dcterms:W3CDTF">2022-03-29T09:41:22Z</dcterms:modified>
</cp:coreProperties>
</file>